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5431D-0751-46CF-8E6E-80996D7B748C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1368-F355-4003-9382-B8C9F415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954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5431D-0751-46CF-8E6E-80996D7B748C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1368-F355-4003-9382-B8C9F415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786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5431D-0751-46CF-8E6E-80996D7B748C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1368-F355-4003-9382-B8C9F415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938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5431D-0751-46CF-8E6E-80996D7B748C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1368-F355-4003-9382-B8C9F415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232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5431D-0751-46CF-8E6E-80996D7B748C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1368-F355-4003-9382-B8C9F415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349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5431D-0751-46CF-8E6E-80996D7B748C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1368-F355-4003-9382-B8C9F415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068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5431D-0751-46CF-8E6E-80996D7B748C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1368-F355-4003-9382-B8C9F415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2169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5431D-0751-46CF-8E6E-80996D7B748C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1368-F355-4003-9382-B8C9F415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205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5431D-0751-46CF-8E6E-80996D7B748C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1368-F355-4003-9382-B8C9F415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206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5431D-0751-46CF-8E6E-80996D7B748C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1368-F355-4003-9382-B8C9F415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415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5431D-0751-46CF-8E6E-80996D7B748C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1368-F355-4003-9382-B8C9F415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244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D5431D-0751-46CF-8E6E-80996D7B748C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001368-F355-4003-9382-B8C9F415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790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microsoft.com/office/2007/relationships/hdphoto" Target="../media/hdphoto4.wdp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50" b="98750" l="36220" r="64146">
                        <a14:foregroundMark x1="49268" y1="37000" x2="53171" y2="36250"/>
                        <a14:foregroundMark x1="53415" y1="42750" x2="52683" y2="45250"/>
                        <a14:foregroundMark x1="50854" y1="46000" x2="49756" y2="44500"/>
                        <a14:foregroundMark x1="43902" y1="89000" x2="43780" y2="96250"/>
                        <a14:foregroundMark x1="45854" y1="87000" x2="47683" y2="88500"/>
                        <a14:foregroundMark x1="45976" y1="93250" x2="45000" y2="92750"/>
                      </a14:backgroundRemoval>
                    </a14:imgEffect>
                  </a14:imgLayer>
                </a14:imgProps>
              </a:ext>
            </a:extLst>
          </a:blip>
          <a:srcRect l="35933" r="35207"/>
          <a:stretch/>
        </p:blipFill>
        <p:spPr>
          <a:xfrm>
            <a:off x="446566" y="236103"/>
            <a:ext cx="3760436" cy="6356082"/>
          </a:xfrm>
          <a:prstGeom prst="rect">
            <a:avLst/>
          </a:prstGeom>
        </p:spPr>
      </p:pic>
      <p:sp>
        <p:nvSpPr>
          <p:cNvPr id="11" name="Oval Callout 10"/>
          <p:cNvSpPr/>
          <p:nvPr/>
        </p:nvSpPr>
        <p:spPr>
          <a:xfrm>
            <a:off x="5081587" y="106598"/>
            <a:ext cx="6465371" cy="5337272"/>
          </a:xfrm>
          <a:prstGeom prst="wedgeEllipseCallout">
            <a:avLst>
              <a:gd name="adj1" fmla="val -83811"/>
              <a:gd name="adj2" fmla="val -3228"/>
            </a:avLst>
          </a:prstGeom>
          <a:solidFill>
            <a:srgbClr val="5B9BD5"/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</a:t>
            </a:r>
            <a:r>
              <a:rPr lang="en-GB" b="1" u="sng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MUSIC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/>
              <a:t>We explore different types of music!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 smtClean="0"/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/>
              <a:t>We </a:t>
            </a:r>
            <a:r>
              <a:rPr lang="en-GB" dirty="0"/>
              <a:t>understand that our voice is an instrument and instruments make unique sounds!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 smtClean="0"/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/>
              <a:t>We </a:t>
            </a:r>
            <a:r>
              <a:rPr lang="en-GB" dirty="0"/>
              <a:t>love to compose music and express ourselves!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1330" y="3120736"/>
            <a:ext cx="416864" cy="2934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9762" y="3414144"/>
            <a:ext cx="1083017" cy="10206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628" b="92140" l="3864" r="97045">
                        <a14:foregroundMark x1="5795" y1="13301" x2="11364" y2="14027"/>
                        <a14:foregroundMark x1="7614" y1="16445" x2="11250" y2="23337"/>
                        <a14:foregroundMark x1="12841" y1="68682" x2="14659" y2="72914"/>
                        <a14:foregroundMark x1="16136" y1="66626" x2="18182" y2="70859"/>
                        <a14:foregroundMark x1="91136" y1="69166" x2="86932" y2="78718"/>
                        <a14:foregroundMark x1="59318" y1="77509" x2="44432" y2="79686"/>
                        <a14:foregroundMark x1="75227" y1="18259" x2="79659" y2="24426"/>
                        <a14:foregroundMark x1="34091" y1="12334" x2="19659" y2="3131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350758" y="974828"/>
            <a:ext cx="1502610" cy="14121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>
                        <a14:foregroundMark x1="89037" y1="41071" x2="90033" y2="52381"/>
                        <a14:foregroundMark x1="89037" y1="56548" x2="90365" y2="90476"/>
                        <a14:foregroundMark x1="95349" y1="56548" x2="87375" y2="80357"/>
                        <a14:foregroundMark x1="84053" y1="53571" x2="86379" y2="69048"/>
                        <a14:foregroundMark x1="82060" y1="88690" x2="82060" y2="88690"/>
                        <a14:foregroundMark x1="96678" y1="90476" x2="96678" y2="90476"/>
                        <a14:foregroundMark x1="74086" y1="10714" x2="74086" y2="10714"/>
                        <a14:foregroundMark x1="74086" y1="1786" x2="74086" y2="1786"/>
                        <a14:foregroundMark x1="69435" y1="3571" x2="69435" y2="3571"/>
                        <a14:foregroundMark x1="69767" y1="6548" x2="69767" y2="6548"/>
                        <a14:foregroundMark x1="70764" y1="10119" x2="70764" y2="10119"/>
                        <a14:foregroundMark x1="74751" y1="7143" x2="74751" y2="7143"/>
                        <a14:foregroundMark x1="31894" y1="13690" x2="31894" y2="13690"/>
                        <a14:foregroundMark x1="31894" y1="4167" x2="31894" y2="4167"/>
                        <a14:foregroundMark x1="82724" y1="63690" x2="82724" y2="63690"/>
                        <a14:foregroundMark x1="1661" y1="76190" x2="1661" y2="7619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678390" y="2671403"/>
            <a:ext cx="1610110" cy="8986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982" b="93648" l="9890" r="89835">
                        <a14:foregroundMark x1="43407" y1="68240" x2="28297" y2="64791"/>
                        <a14:foregroundMark x1="69505" y1="76588" x2="69505" y2="81307"/>
                        <a14:foregroundMark x1="31593" y1="63702" x2="40385" y2="70417"/>
                        <a14:foregroundMark x1="41346" y1="64791" x2="30082" y2="68421"/>
                        <a14:backgroundMark x1="49588" y1="71869" x2="44231" y2="62976"/>
                        <a14:backgroundMark x1="50962" y1="53721" x2="44643" y2="42287"/>
                        <a14:backgroundMark x1="46978" y1="52995" x2="45330" y2="50817"/>
                        <a14:backgroundMark x1="47253" y1="54628" x2="47253" y2="54628"/>
                        <a14:backgroundMark x1="44231" y1="61525" x2="44231" y2="61525"/>
                        <a14:backgroundMark x1="42857" y1="61162" x2="42857" y2="61162"/>
                        <a14:backgroundMark x1="51786" y1="73140" x2="51786" y2="73140"/>
                        <a14:backgroundMark x1="17720" y1="14338" x2="21703" y2="34846"/>
                        <a14:backgroundMark x1="63187" y1="11978" x2="79533" y2="37750"/>
                        <a14:backgroundMark x1="65522" y1="42287" x2="65522" y2="42287"/>
                        <a14:backgroundMark x1="52198" y1="50998" x2="52198" y2="50998"/>
                        <a14:backgroundMark x1="53571" y1="51724" x2="53571" y2="51724"/>
                        <a14:backgroundMark x1="45192" y1="42287" x2="45192" y2="4228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08317" y="3563473"/>
            <a:ext cx="2302529" cy="1742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113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</Words>
  <Application>Microsoft Office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>Glastonbury Thorn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Daniells</dc:creator>
  <cp:lastModifiedBy>Emily Daniells</cp:lastModifiedBy>
  <cp:revision>1</cp:revision>
  <dcterms:created xsi:type="dcterms:W3CDTF">2024-04-26T15:02:51Z</dcterms:created>
  <dcterms:modified xsi:type="dcterms:W3CDTF">2024-04-26T15:03:09Z</dcterms:modified>
</cp:coreProperties>
</file>