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15" d="100"/>
          <a:sy n="115" d="100"/>
        </p:scale>
        <p:origin x="1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12/18/2025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12/18/2025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mailto:office@glastonburythorn.co.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4481" y="307744"/>
            <a:ext cx="8775699" cy="1646302"/>
          </a:xfrm>
        </p:spPr>
        <p:txBody>
          <a:bodyPr/>
          <a:lstStyle/>
          <a:p>
            <a:pPr algn="ctr"/>
            <a:r>
              <a:rPr lang="en-GB" dirty="0" smtClean="0"/>
              <a:t>Parent Tours &amp; Presentation</a:t>
            </a:r>
            <a:endParaRPr lang="en-GB" dirty="0"/>
          </a:p>
        </p:txBody>
      </p:sp>
      <p:sp>
        <p:nvSpPr>
          <p:cNvPr id="3" name="Subtitle 2"/>
          <p:cNvSpPr>
            <a:spLocks noGrp="1"/>
          </p:cNvSpPr>
          <p:nvPr>
            <p:ph type="subTitle" idx="1"/>
          </p:nvPr>
        </p:nvSpPr>
        <p:spPr>
          <a:xfrm>
            <a:off x="734482" y="1993436"/>
            <a:ext cx="9222318" cy="4356564"/>
          </a:xfrm>
        </p:spPr>
        <p:txBody>
          <a:bodyPr>
            <a:normAutofit/>
          </a:bodyPr>
          <a:lstStyle/>
          <a:p>
            <a:pPr algn="l"/>
            <a:r>
              <a:rPr lang="en-GB" dirty="0" smtClean="0"/>
              <a:t>Glastonbury Thorn School will be holding the following parent tours for Parents and Carers of children starting school in September 2026.</a:t>
            </a:r>
          </a:p>
          <a:p>
            <a:pPr algn="ctr"/>
            <a:r>
              <a:rPr lang="en-GB" b="1" dirty="0" smtClean="0"/>
              <a:t>Wednesday 10</a:t>
            </a:r>
            <a:r>
              <a:rPr lang="en-GB" b="1" baseline="30000" dirty="0" smtClean="0"/>
              <a:t>th</a:t>
            </a:r>
            <a:r>
              <a:rPr lang="en-GB" b="1" dirty="0" smtClean="0"/>
              <a:t> September 2025 between 5pm – 6pm</a:t>
            </a:r>
          </a:p>
          <a:p>
            <a:pPr algn="ctr"/>
            <a:r>
              <a:rPr lang="en-GB" b="1" dirty="0" smtClean="0"/>
              <a:t>Wednesday 15</a:t>
            </a:r>
            <a:r>
              <a:rPr lang="en-GB" b="1" baseline="30000" dirty="0" smtClean="0"/>
              <a:t>th</a:t>
            </a:r>
            <a:r>
              <a:rPr lang="en-GB" b="1" dirty="0" smtClean="0"/>
              <a:t> October 2025 between 5pm - 6pm</a:t>
            </a:r>
          </a:p>
          <a:p>
            <a:pPr algn="ctr"/>
            <a:r>
              <a:rPr lang="en-GB" b="1" dirty="0" smtClean="0"/>
              <a:t>Friday 7</a:t>
            </a:r>
            <a:r>
              <a:rPr lang="en-GB" b="1" baseline="30000" dirty="0" smtClean="0"/>
              <a:t>th</a:t>
            </a:r>
            <a:r>
              <a:rPr lang="en-GB" b="1" dirty="0" smtClean="0"/>
              <a:t> November 2025 between 10.30am – 11.30am</a:t>
            </a:r>
          </a:p>
          <a:p>
            <a:pPr algn="ctr"/>
            <a:r>
              <a:rPr lang="en-GB" b="1" dirty="0" smtClean="0"/>
              <a:t>Thursday 4</a:t>
            </a:r>
            <a:r>
              <a:rPr lang="en-GB" b="1" baseline="30000" dirty="0" smtClean="0"/>
              <a:t>th</a:t>
            </a:r>
            <a:r>
              <a:rPr lang="en-GB" b="1" dirty="0" smtClean="0"/>
              <a:t> December 2025 between 10.30am – 11.30am</a:t>
            </a:r>
          </a:p>
          <a:p>
            <a:pPr algn="l"/>
            <a:r>
              <a:rPr lang="en-GB" dirty="0" smtClean="0"/>
              <a:t>We </a:t>
            </a:r>
            <a:r>
              <a:rPr lang="en-GB" dirty="0" smtClean="0"/>
              <a:t>will be showing a rolling presentation in the hall where refreshments will be available.   </a:t>
            </a:r>
            <a:r>
              <a:rPr lang="en-GB" dirty="0"/>
              <a:t>M</a:t>
            </a:r>
            <a:r>
              <a:rPr lang="en-GB" dirty="0" smtClean="0"/>
              <a:t>embers of our Senior Leadership Team will take small groups around the school and will be happy to answer any questions that you may have.  If you are interested in attending then please confirm which date you would like to visit via email at </a:t>
            </a:r>
            <a:r>
              <a:rPr lang="en-GB" dirty="0" smtClean="0">
                <a:hlinkClick r:id="rId2"/>
              </a:rPr>
              <a:t>office@glastonburythorn.co.uk</a:t>
            </a:r>
            <a:r>
              <a:rPr lang="en-GB" dirty="0"/>
              <a:t> </a:t>
            </a:r>
            <a:r>
              <a:rPr lang="en-GB" dirty="0" smtClean="0"/>
              <a:t>or call on 01908 504648.</a:t>
            </a:r>
          </a:p>
          <a:p>
            <a:pPr algn="l"/>
            <a:r>
              <a:rPr lang="en-GB" dirty="0" smtClean="0"/>
              <a:t>We look forward to welcoming you to Glastonbury Thorn School.</a:t>
            </a: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957" y="176510"/>
            <a:ext cx="1428750" cy="1006475"/>
          </a:xfrm>
          <a:prstGeom prst="rect">
            <a:avLst/>
          </a:prstGeom>
          <a:noFill/>
          <a:ln>
            <a:noFill/>
          </a:ln>
          <a:effectLst/>
        </p:spPr>
      </p:pic>
    </p:spTree>
    <p:extLst>
      <p:ext uri="{BB962C8B-B14F-4D97-AF65-F5344CB8AC3E}">
        <p14:creationId xmlns:p14="http://schemas.microsoft.com/office/powerpoint/2010/main" val="18511177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105</TotalTime>
  <Words>137</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Trebuchet MS</vt:lpstr>
      <vt:lpstr>Wingdings 3</vt:lpstr>
      <vt:lpstr>Facet</vt:lpstr>
      <vt:lpstr>Parent Tours &amp; Presentation</vt:lpstr>
    </vt:vector>
  </TitlesOfParts>
  <Company>Glastonbury Thorn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Tours/presentation</dc:title>
  <dc:creator>Carole Merchant</dc:creator>
  <cp:lastModifiedBy>Carole Merchant</cp:lastModifiedBy>
  <cp:revision>21</cp:revision>
  <cp:lastPrinted>2021-09-09T07:44:52Z</cp:lastPrinted>
  <dcterms:created xsi:type="dcterms:W3CDTF">2019-09-12T13:22:09Z</dcterms:created>
  <dcterms:modified xsi:type="dcterms:W3CDTF">2025-12-18T09:34:02Z</dcterms:modified>
</cp:coreProperties>
</file>