
<file path=[Content_Types].xml><?xml version="1.0" encoding="utf-8"?>
<Types xmlns="http://schemas.openxmlformats.org/package/2006/content-types">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6" autoAdjust="0"/>
    <p:restoredTop sz="94660"/>
  </p:normalViewPr>
  <p:slideViewPr>
    <p:cSldViewPr snapToGrid="0">
      <p:cViewPr varScale="1">
        <p:scale>
          <a:sx n="115" d="100"/>
          <a:sy n="115" d="100"/>
        </p:scale>
        <p:origin x="144"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7/6/2026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2A54C80-263E-416B-A8E0-580EDEADCBDC}" type="datetimeFigureOut">
              <a:rPr lang="en-US" dirty="0"/>
              <a:t>7/6/2026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7/6/2026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2A54C80-263E-416B-A8E0-580EDEADCBDC}" type="datetimeFigureOut">
              <a:rPr lang="en-US" dirty="0"/>
              <a:t>7/6/2026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7/6/2026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7/6/2026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7/6/2026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7/6/2026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7/6/2026</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7/6/2026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7/6/2026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7/6/2026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7/6/2026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7/6/2026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7/6/2026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7/6/2026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7/6/2026</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65" r:id="rId2"/>
    <p:sldLayoutId id="2147483651" r:id="rId3"/>
    <p:sldLayoutId id="2147483666" r:id="rId4"/>
    <p:sldLayoutId id="2147483653" r:id="rId5"/>
    <p:sldLayoutId id="2147483654" r:id="rId6"/>
    <p:sldLayoutId id="2147483655" r:id="rId7"/>
    <p:sldLayoutId id="2147483667" r:id="rId8"/>
    <p:sldLayoutId id="2147483657" r:id="rId9"/>
    <p:sldLayoutId id="2147483660" r:id="rId10"/>
    <p:sldLayoutId id="2147483661" r:id="rId11"/>
    <p:sldLayoutId id="2147483662" r:id="rId12"/>
    <p:sldLayoutId id="2147483663" r:id="rId13"/>
    <p:sldLayoutId id="2147483664" r:id="rId14"/>
    <p:sldLayoutId id="2147483668"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hyperlink" Target="mailto:office@glastonburythorn.co.uk" TargetMode="Externa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34481" y="307744"/>
            <a:ext cx="8775699" cy="1646302"/>
          </a:xfrm>
        </p:spPr>
        <p:txBody>
          <a:bodyPr/>
          <a:lstStyle/>
          <a:p>
            <a:pPr algn="ctr"/>
            <a:r>
              <a:rPr lang="en-GB" dirty="0" smtClean="0"/>
              <a:t>Parent Tours &amp; Presentation</a:t>
            </a:r>
            <a:endParaRPr lang="en-GB" dirty="0"/>
          </a:p>
        </p:txBody>
      </p:sp>
      <p:sp>
        <p:nvSpPr>
          <p:cNvPr id="3" name="Subtitle 2"/>
          <p:cNvSpPr>
            <a:spLocks noGrp="1"/>
          </p:cNvSpPr>
          <p:nvPr>
            <p:ph type="subTitle" idx="1"/>
          </p:nvPr>
        </p:nvSpPr>
        <p:spPr>
          <a:xfrm>
            <a:off x="734482" y="1993436"/>
            <a:ext cx="9222318" cy="4356564"/>
          </a:xfrm>
        </p:spPr>
        <p:txBody>
          <a:bodyPr>
            <a:normAutofit/>
          </a:bodyPr>
          <a:lstStyle/>
          <a:p>
            <a:pPr algn="l"/>
            <a:r>
              <a:rPr lang="en-GB" dirty="0" smtClean="0"/>
              <a:t>Glastonbury Thorn School will be holding the following parent tours for Parents and Carers of children starting school in September </a:t>
            </a:r>
            <a:r>
              <a:rPr lang="en-GB" dirty="0" smtClean="0"/>
              <a:t>2027.</a:t>
            </a:r>
            <a:endParaRPr lang="en-GB" dirty="0" smtClean="0"/>
          </a:p>
          <a:p>
            <a:pPr algn="ctr"/>
            <a:r>
              <a:rPr lang="en-GB" b="1" dirty="0" smtClean="0"/>
              <a:t>Wednesday </a:t>
            </a:r>
            <a:r>
              <a:rPr lang="en-GB" b="1" dirty="0" smtClean="0"/>
              <a:t>9</a:t>
            </a:r>
            <a:r>
              <a:rPr lang="en-GB" b="1" baseline="30000" dirty="0" smtClean="0"/>
              <a:t>th</a:t>
            </a:r>
            <a:r>
              <a:rPr lang="en-GB" b="1" dirty="0" smtClean="0"/>
              <a:t> </a:t>
            </a:r>
            <a:r>
              <a:rPr lang="en-GB" b="1" dirty="0" smtClean="0"/>
              <a:t>September 2026 </a:t>
            </a:r>
            <a:r>
              <a:rPr lang="en-GB" b="1" dirty="0" smtClean="0"/>
              <a:t>between </a:t>
            </a:r>
            <a:r>
              <a:rPr lang="en-GB" b="1" dirty="0" smtClean="0"/>
              <a:t>5.30pm </a:t>
            </a:r>
            <a:r>
              <a:rPr lang="en-GB" b="1" dirty="0" smtClean="0"/>
              <a:t>– 6pm</a:t>
            </a:r>
          </a:p>
          <a:p>
            <a:pPr algn="ctr"/>
            <a:r>
              <a:rPr lang="en-GB" b="1" dirty="0" smtClean="0"/>
              <a:t>Friday 18</a:t>
            </a:r>
            <a:r>
              <a:rPr lang="en-GB" b="1" baseline="30000" dirty="0" smtClean="0"/>
              <a:t>th</a:t>
            </a:r>
            <a:r>
              <a:rPr lang="en-GB" b="1" dirty="0" smtClean="0"/>
              <a:t> September 2026 between 9.30am – 10am</a:t>
            </a:r>
          </a:p>
          <a:p>
            <a:pPr algn="ctr"/>
            <a:r>
              <a:rPr lang="en-GB" b="1" dirty="0" smtClean="0"/>
              <a:t>Thursday 8</a:t>
            </a:r>
            <a:r>
              <a:rPr lang="en-GB" b="1" baseline="30000" dirty="0" smtClean="0"/>
              <a:t>th</a:t>
            </a:r>
            <a:r>
              <a:rPr lang="en-GB" b="1" dirty="0" smtClean="0"/>
              <a:t> October 2026 between 5.30pm – 6pm</a:t>
            </a:r>
            <a:endParaRPr lang="en-GB" b="1" dirty="0" smtClean="0"/>
          </a:p>
          <a:p>
            <a:pPr algn="ctr"/>
            <a:r>
              <a:rPr lang="en-GB" b="1" dirty="0" smtClean="0"/>
              <a:t>Tuesday 13</a:t>
            </a:r>
            <a:r>
              <a:rPr lang="en-GB" b="1" baseline="30000" dirty="0" smtClean="0"/>
              <a:t>th</a:t>
            </a:r>
            <a:r>
              <a:rPr lang="en-GB" b="1" dirty="0" smtClean="0"/>
              <a:t> October 2026 </a:t>
            </a:r>
            <a:r>
              <a:rPr lang="en-GB" b="1" dirty="0" smtClean="0"/>
              <a:t>between </a:t>
            </a:r>
            <a:r>
              <a:rPr lang="en-GB" b="1" dirty="0"/>
              <a:t>9</a:t>
            </a:r>
            <a:r>
              <a:rPr lang="en-GB" b="1" dirty="0" smtClean="0"/>
              <a:t>.30am </a:t>
            </a:r>
            <a:r>
              <a:rPr lang="en-GB" b="1" dirty="0" smtClean="0"/>
              <a:t>– </a:t>
            </a:r>
            <a:r>
              <a:rPr lang="en-GB" b="1" dirty="0" smtClean="0"/>
              <a:t>10am</a:t>
            </a:r>
            <a:endParaRPr lang="en-GB" b="1" dirty="0" smtClean="0"/>
          </a:p>
          <a:p>
            <a:pPr algn="l"/>
            <a:r>
              <a:rPr lang="en-GB" dirty="0" smtClean="0"/>
              <a:t>We will be showing a rolling presentation in the hall where refreshments will be available.   </a:t>
            </a:r>
            <a:r>
              <a:rPr lang="en-GB" dirty="0"/>
              <a:t>M</a:t>
            </a:r>
            <a:r>
              <a:rPr lang="en-GB" dirty="0" smtClean="0"/>
              <a:t>embers of our Senior Leadership Team will take small groups around the school and will be happy to answer any questions that you may have.  If you are interested in attending then please confirm which date you would like to visit via email at </a:t>
            </a:r>
            <a:r>
              <a:rPr lang="en-GB" dirty="0" smtClean="0">
                <a:hlinkClick r:id="rId2"/>
              </a:rPr>
              <a:t>office@glastonburythorn.co.uk</a:t>
            </a:r>
            <a:r>
              <a:rPr lang="en-GB" dirty="0"/>
              <a:t> </a:t>
            </a:r>
            <a:r>
              <a:rPr lang="en-GB" dirty="0" smtClean="0"/>
              <a:t>or call on 01908 504648.</a:t>
            </a:r>
          </a:p>
          <a:p>
            <a:pPr algn="l"/>
            <a:r>
              <a:rPr lang="en-GB" dirty="0" smtClean="0"/>
              <a:t>We look forward to welcoming you to Glastonbury Thorn School.</a:t>
            </a:r>
            <a:endParaRPr lang="en-GB" dirty="0"/>
          </a:p>
        </p:txBody>
      </p:sp>
      <p:pic>
        <p:nvPicPr>
          <p:cNvPr id="4" name="Picture 3"/>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407957" y="176510"/>
            <a:ext cx="1428750" cy="1006475"/>
          </a:xfrm>
          <a:prstGeom prst="rect">
            <a:avLst/>
          </a:prstGeom>
          <a:noFill/>
          <a:ln>
            <a:noFill/>
          </a:ln>
          <a:effectLst/>
        </p:spPr>
      </p:pic>
    </p:spTree>
    <p:extLst>
      <p:ext uri="{BB962C8B-B14F-4D97-AF65-F5344CB8AC3E}">
        <p14:creationId xmlns:p14="http://schemas.microsoft.com/office/powerpoint/2010/main" val="1851117711"/>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docProps/app.xml><?xml version="1.0" encoding="utf-8"?>
<Properties xmlns="http://schemas.openxmlformats.org/officeDocument/2006/extended-properties" xmlns:vt="http://schemas.openxmlformats.org/officeDocument/2006/docPropsVTypes">
  <Template>Facet</Template>
  <TotalTime>122</TotalTime>
  <Words>137</Words>
  <Application>Microsoft Office PowerPoint</Application>
  <PresentationFormat>Widescreen</PresentationFormat>
  <Paragraphs>8</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Trebuchet MS</vt:lpstr>
      <vt:lpstr>Wingdings 3</vt:lpstr>
      <vt:lpstr>Facet</vt:lpstr>
      <vt:lpstr>Parent Tours &amp; Presentation</vt:lpstr>
    </vt:vector>
  </TitlesOfParts>
  <Company>Glastonbury Thorn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Parent Tours/presentation</dc:title>
  <dc:creator>Carole Merchant</dc:creator>
  <cp:lastModifiedBy>Carole Merchant</cp:lastModifiedBy>
  <cp:revision>23</cp:revision>
  <cp:lastPrinted>2026-07-06T13:33:29Z</cp:lastPrinted>
  <dcterms:created xsi:type="dcterms:W3CDTF">2019-09-12T13:22:09Z</dcterms:created>
  <dcterms:modified xsi:type="dcterms:W3CDTF">2026-07-06T13:34:58Z</dcterms:modified>
</cp:coreProperties>
</file>